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lab.research.google.com/drive/1dTwZV_upgBWKkPCyqzmUct9vJrUrIIGM?usp=sharing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 to Colab: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https://colab.research.google.com/drive/1dTwZV_upgBWKkPCyqzmUct9vJrUrIIGM?usp=sharing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d60a389d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d60a389d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d60a389d5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d60a389d5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showing chosen variables. There are omissions, genres has 29 or so unique values, same for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bd60a389d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bd60a389d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d6744974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d6744974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of the time went to data engineering categorical variables.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see a little bit of correlation between increasing numeric variables and the rating, but not much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the correlation is significant, the pearson correlation and visualizations shows that the correlation is minimal with little to no relationship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d60a389d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bd60a389d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bd60a389d5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bd60a389d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only statistically significant features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bd6744974b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bd6744974b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bd60a389d5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bd60a389d5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bd6744974b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bd6744974b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bdf7552bc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bdf7552bc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d60a389d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d60a389d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bdf7552bc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bdf7552bc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df7552bcb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bdf7552bcb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bd6744974b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bd6744974b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bdf7552bcb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bdf7552bcb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bd6744974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bd6744974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bdddc287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bdddc287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bdf7552b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bdf7552b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d6744974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d6744974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bd2d569141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bd2d569141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bd60a389d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bd60a389d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bd6744974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bd6744974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27.png"/><Relationship Id="rId5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Relationship Id="rId5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Predicting Steam Ratings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Kyle </a:t>
            </a:r>
            <a:r>
              <a:rPr lang="en"/>
              <a:t>Rodrigues</a:t>
            </a:r>
            <a:r>
              <a:rPr lang="en"/>
              <a:t>, Stuart Harley, Matt Haas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5475" y="390700"/>
            <a:ext cx="1313050" cy="131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Analysis - Categorical Features</a:t>
            </a:r>
            <a:endParaRPr/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11700" y="1152475"/>
            <a:ext cx="507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Solutions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one hot encoding to split up categorical variables (if applicable)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Remove </a:t>
            </a:r>
            <a:r>
              <a:rPr lang="en"/>
              <a:t>duplicate</a:t>
            </a:r>
            <a:r>
              <a:rPr lang="en"/>
              <a:t> values (otherwise we would have features with high cardinality)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platform: linux;windows, mac;windows → linux, windows, mac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steamspy_tags: Action;FPS, FPS;Sci-fi → Action, FPS, Sci-fi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Assess if separate variables are still statistically significant from one hot encoding</a:t>
            </a:r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125" y="1675246"/>
            <a:ext cx="3327275" cy="255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Categorical Variables Analysis - Kruskal-Wallis Test</a:t>
            </a: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5625" y="1091825"/>
            <a:ext cx="3808250" cy="37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076" y="1284141"/>
            <a:ext cx="3879825" cy="1001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175" y="2493525"/>
            <a:ext cx="4310675" cy="228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Visualization - Categorical Features</a:t>
            </a:r>
            <a:endParaRPr/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641" y="1188100"/>
            <a:ext cx="2800743" cy="189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100" y="1780925"/>
            <a:ext cx="3662349" cy="20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4700" y="3251425"/>
            <a:ext cx="2273775" cy="151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Visualization - Numerical Features</a:t>
            </a:r>
            <a:endParaRPr/>
          </a:p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Linear Regression to compare numerical features with rating</a:t>
            </a:r>
            <a:endParaRPr/>
          </a:p>
        </p:txBody>
      </p:sp>
      <p:pic>
        <p:nvPicPr>
          <p:cNvPr id="156" name="Google Shape;156;p25"/>
          <p:cNvPicPr preferRelativeResize="0"/>
          <p:nvPr/>
        </p:nvPicPr>
        <p:blipFill rotWithShape="1">
          <a:blip r:embed="rId3">
            <a:alphaModFix/>
          </a:blip>
          <a:srcRect b="0" l="0" r="12914" t="0"/>
          <a:stretch/>
        </p:blipFill>
        <p:spPr>
          <a:xfrm>
            <a:off x="578500" y="3330575"/>
            <a:ext cx="3077450" cy="137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163" y="1952625"/>
            <a:ext cx="3609975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6525" y="1780700"/>
            <a:ext cx="4530449" cy="301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Preprocessing - One Hot Encoding</a:t>
            </a:r>
            <a:endParaRPr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311700" y="1152475"/>
            <a:ext cx="8520600" cy="35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</a:t>
            </a:r>
            <a:r>
              <a:rPr lang="en"/>
              <a:t>enre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</a:t>
            </a:r>
            <a:r>
              <a:rPr lang="en"/>
              <a:t>ategories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</a:t>
            </a:r>
            <a:r>
              <a:rPr lang="en"/>
              <a:t>wners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</a:t>
            </a:r>
            <a:r>
              <a:rPr lang="en"/>
              <a:t>equired_age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</a:t>
            </a:r>
            <a:r>
              <a:rPr lang="en"/>
              <a:t>teamspy_tags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platforms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6 features → 380 features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High cardinality in our feature space with categorical variables</a:t>
            </a:r>
            <a:endParaRPr/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4450" y="3337350"/>
            <a:ext cx="16383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2075" y="1196100"/>
            <a:ext cx="6541923" cy="17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 - Reduce</a:t>
            </a:r>
            <a:endParaRPr/>
          </a:p>
        </p:txBody>
      </p:sp>
      <p:sp>
        <p:nvSpPr>
          <p:cNvPr id="172" name="Google Shape;172;p27"/>
          <p:cNvSpPr txBox="1"/>
          <p:nvPr>
            <p:ph idx="1" type="body"/>
          </p:nvPr>
        </p:nvSpPr>
        <p:spPr>
          <a:xfrm>
            <a:off x="311700" y="3933025"/>
            <a:ext cx="8520600" cy="6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Reduced 380 features → 75 one-hot features + 4 numeric features + name + rating</a:t>
            </a:r>
            <a:endParaRPr/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9143999" cy="2753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179" name="Google Shape;179;p28"/>
          <p:cNvSpPr txBox="1"/>
          <p:nvPr>
            <p:ph idx="1" type="body"/>
          </p:nvPr>
        </p:nvSpPr>
        <p:spPr>
          <a:xfrm>
            <a:off x="311700" y="1152475"/>
            <a:ext cx="8520600" cy="36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Supervised Learning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Regression Problem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Models Used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Linear Regression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Limited to linear relationships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Support Vector Machine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Doesn’t perform well if data has a lot of noise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Random Forest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Doesn’t perform well with one-hot encodings with lot of levels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Experimental Idea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</a:t>
            </a:r>
            <a:r>
              <a:rPr lang="en"/>
              <a:t>esting different types of variables to predict rating and see results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Experiments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Combining statistically significant categorical and numerical variables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Predictive features known at publishing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Small subset of best performing features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Preparing the Models and Evaluating</a:t>
            </a:r>
            <a:endParaRPr/>
          </a:p>
        </p:txBody>
      </p:sp>
      <p:sp>
        <p:nvSpPr>
          <p:cNvPr id="185" name="Google Shape;18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Scaling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Used Standard Scalar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 Test Split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Used a test size of 30%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Evaluate model output with MSE and MAE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MSE is mainly used for comparison between models. Penalizes larger errors.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MAE is a better representation of the accuracy of our model results.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ex) </a:t>
            </a:r>
            <a:r>
              <a:rPr lang="en"/>
              <a:t>12</a:t>
            </a:r>
            <a:r>
              <a:rPr lang="en"/>
              <a:t> MAE means that on average, our predictions were off by 12 rating.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Since we are rating from 0-100, corresponds to 12%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1 - All Numeric and Categorical Variables</a:t>
            </a:r>
            <a:endParaRPr/>
          </a:p>
        </p:txBody>
      </p:sp>
      <p:sp>
        <p:nvSpPr>
          <p:cNvPr id="191" name="Google Shape;19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RF/SVM performed the best of all experiments, but difference was negligible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Linear Regression failed for some reason in this experiment</a:t>
            </a:r>
            <a:endParaRPr/>
          </a:p>
        </p:txBody>
      </p:sp>
      <p:pic>
        <p:nvPicPr>
          <p:cNvPr id="192" name="Google Shape;1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2275" y="2305325"/>
            <a:ext cx="3219450" cy="19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2 - All Variables Known at Publishing Time</a:t>
            </a:r>
            <a:endParaRPr/>
          </a:p>
        </p:txBody>
      </p:sp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models were roughly the same. Linear Regression worked here.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Slightly worse errors than Experiment 1</a:t>
            </a:r>
            <a:endParaRPr/>
          </a:p>
        </p:txBody>
      </p:sp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2313" y="1990725"/>
            <a:ext cx="3019425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7538" y="2899550"/>
            <a:ext cx="302895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1"/>
          <p:cNvPicPr preferRelativeResize="0"/>
          <p:nvPr/>
        </p:nvPicPr>
        <p:blipFill rotWithShape="1">
          <a:blip r:embed="rId5">
            <a:alphaModFix/>
          </a:blip>
          <a:srcRect b="40666" l="0" r="27499" t="0"/>
          <a:stretch/>
        </p:blipFill>
        <p:spPr>
          <a:xfrm>
            <a:off x="3118337" y="3817900"/>
            <a:ext cx="2907375" cy="5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Steam?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Video game distribution service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752" y="1800275"/>
            <a:ext cx="6124500" cy="295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3 - The Best Features known at Publishing</a:t>
            </a:r>
            <a:endParaRPr/>
          </a:p>
        </p:txBody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Top statistically significant features based on pearson correlation coefficients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Slightly worse than Experiment 2 - but a lot less complex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79 features from experiment 1 down to 14</a:t>
            </a:r>
            <a:endParaRPr/>
          </a:p>
        </p:txBody>
      </p:sp>
      <p:pic>
        <p:nvPicPr>
          <p:cNvPr id="208" name="Google Shape;2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5500" y="3100873"/>
            <a:ext cx="2553000" cy="160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775" y="2354901"/>
            <a:ext cx="6860450" cy="54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 of Identities from Models’ Predictions</a:t>
            </a:r>
            <a:endParaRPr/>
          </a:p>
        </p:txBody>
      </p:sp>
      <p:sp>
        <p:nvSpPr>
          <p:cNvPr id="215" name="Google Shape;215;p33"/>
          <p:cNvSpPr txBox="1"/>
          <p:nvPr/>
        </p:nvSpPr>
        <p:spPr>
          <a:xfrm>
            <a:off x="736863" y="1208450"/>
            <a:ext cx="174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Linear Regression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6" name="Google Shape;216;p33"/>
          <p:cNvSpPr txBox="1"/>
          <p:nvPr/>
        </p:nvSpPr>
        <p:spPr>
          <a:xfrm>
            <a:off x="3687238" y="1208450"/>
            <a:ext cx="174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SVM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7" name="Google Shape;217;p33"/>
          <p:cNvSpPr txBox="1"/>
          <p:nvPr/>
        </p:nvSpPr>
        <p:spPr>
          <a:xfrm>
            <a:off x="6651013" y="1208450"/>
            <a:ext cx="174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Random Forest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18" name="Google Shape;2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675" y="1611925"/>
            <a:ext cx="2837087" cy="270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2183" y="1611925"/>
            <a:ext cx="2832810" cy="270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0416" y="1611937"/>
            <a:ext cx="2863917" cy="270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26" name="Google Shape;226;p34"/>
          <p:cNvSpPr txBox="1"/>
          <p:nvPr>
            <p:ph idx="1" type="body"/>
          </p:nvPr>
        </p:nvSpPr>
        <p:spPr>
          <a:xfrm>
            <a:off x="311700" y="1152475"/>
            <a:ext cx="8520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Hypothesis Results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Looking at MAE, (~13%), seems like it is possible to semi-accurately predict a game’s rating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However, when looking at plots of results, cannot say that our model can predict well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Possible reason why - Game ratings are based on quality of gameplay, feel of the game, storyline, etc. which are not represented in this 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Analysis on Model Results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Was not significant difference of model performance based on model type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Experiment 1, using all features, only </a:t>
            </a:r>
            <a:r>
              <a:rPr lang="en"/>
              <a:t>slightly</a:t>
            </a:r>
            <a:r>
              <a:rPr lang="en"/>
              <a:t> outperformed the other experiments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Experiment 3 was less complex with only features that are known at publishing time and has minimal decrease in performance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Learnings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Lot of time spent going back to preprocessing data due to catching outliers during the modeling stage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Understanding our data/domain better in the beginning would have saved a lot of time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Steps</a:t>
            </a:r>
            <a:endParaRPr/>
          </a:p>
        </p:txBody>
      </p:sp>
      <p:sp>
        <p:nvSpPr>
          <p:cNvPr id="232" name="Google Shape;232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Scrape recent data and try to apply the model to 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Apply model to games in beta and try to determine a games rating in the future based on a time function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May not be worthwhile seeing as our model did not perform well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Choose this Steam Dataset?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</a:t>
            </a:r>
            <a:r>
              <a:rPr lang="en"/>
              <a:t>nce we all use Steam, we thought that analyzing games on Steam would be a fun and interesting project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Dataset is from Kaggle that was gathered around May 2019 from the Steam Store using SteamSpy API’s 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6828" y="2830575"/>
            <a:ext cx="3730349" cy="209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the Data was Retrieved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88" y="1214375"/>
            <a:ext cx="3171825" cy="366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9325" y="1152475"/>
            <a:ext cx="2895600" cy="379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4913" y="1395363"/>
            <a:ext cx="2905125" cy="3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the Data was Retrieved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88" y="1214375"/>
            <a:ext cx="3171825" cy="366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9325" y="1152475"/>
            <a:ext cx="2895600" cy="379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4913" y="1395363"/>
            <a:ext cx="2905125" cy="31813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/>
          <p:nvPr/>
        </p:nvSpPr>
        <p:spPr>
          <a:xfrm>
            <a:off x="67500" y="3333850"/>
            <a:ext cx="2283300" cy="42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/>
          <p:cNvSpPr txBox="1"/>
          <p:nvPr/>
        </p:nvSpPr>
        <p:spPr>
          <a:xfrm>
            <a:off x="2350800" y="3346300"/>
            <a:ext cx="112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Output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91" name="Google Shape;91;p17"/>
          <p:cNvSpPr/>
          <p:nvPr/>
        </p:nvSpPr>
        <p:spPr>
          <a:xfrm>
            <a:off x="85025" y="4554450"/>
            <a:ext cx="3090900" cy="3645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/>
          <p:nvPr/>
        </p:nvSpPr>
        <p:spPr>
          <a:xfrm>
            <a:off x="3316225" y="1214375"/>
            <a:ext cx="2742900" cy="12087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/>
          <p:nvPr/>
        </p:nvSpPr>
        <p:spPr>
          <a:xfrm>
            <a:off x="6200125" y="3158925"/>
            <a:ext cx="2632200" cy="3327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6167575" y="1453075"/>
            <a:ext cx="2839800" cy="12600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Investigating Dataset - Looking at Features</a:t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2923000"/>
            <a:ext cx="8520600" cy="19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that we have excluded the following features that we did not want to analyze: 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release date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Engineered release month, which was statistically significant with our data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</a:t>
            </a:r>
            <a:r>
              <a:rPr lang="en"/>
              <a:t>ppid 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essentially just a index to represent row number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</a:t>
            </a:r>
            <a:r>
              <a:rPr lang="en"/>
              <a:t>eveloper and publisher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too many unique values to make it a usable categorical variable</a:t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262" y="1085100"/>
            <a:ext cx="9296527" cy="177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152475"/>
            <a:ext cx="8520600" cy="11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Based on the</a:t>
            </a:r>
            <a:r>
              <a:rPr lang="en"/>
              <a:t> statistics for a game on Steam, can we create a model that can determine that game’s rating?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we predict the rating of a game based on features known at publishing?</a:t>
            </a:r>
            <a:endParaRPr/>
          </a:p>
        </p:txBody>
      </p:sp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11700" y="2858100"/>
            <a:ext cx="8520600" cy="20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we can find features from the games that are statistically significant with the games rating, then we can create a model that </a:t>
            </a:r>
            <a:r>
              <a:rPr lang="en"/>
              <a:t>determine a game’s rating based on the statistically significant features.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Preprocessing</a:t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025" y="1116450"/>
            <a:ext cx="573594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3575" y="1787875"/>
            <a:ext cx="3401862" cy="3149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0"/>
          <p:cNvCxnSpPr/>
          <p:nvPr/>
        </p:nvCxnSpPr>
        <p:spPr>
          <a:xfrm flipH="1" rot="10800000">
            <a:off x="2129802" y="2094263"/>
            <a:ext cx="2584500" cy="8628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" name="Google Shape;118;p20"/>
          <p:cNvSpPr txBox="1"/>
          <p:nvPr/>
        </p:nvSpPr>
        <p:spPr>
          <a:xfrm>
            <a:off x="311700" y="2660550"/>
            <a:ext cx="186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Dataset went from 27,075 to 8,479 rows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Analysis - Categorical Features</a:t>
            </a:r>
            <a:endParaRPr/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311700" y="1152475"/>
            <a:ext cx="677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Kruskal-Wallis test</a:t>
            </a:r>
            <a:r>
              <a:rPr lang="en"/>
              <a:t> to compare categorical features with numeric rating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Visualization showed a major flaw in our approach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categories, genres, and steamspy_tags had too many unique values and boxplots were not readable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Our data needed to be preprocessed more to break up certain feature values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platform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windows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windows;mac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mac;linux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Etc…</a:t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500" y="430575"/>
            <a:ext cx="1677200" cy="428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1150" y="3087325"/>
            <a:ext cx="3250000" cy="17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